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4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4A7D9-FCF8-F25C-854E-5DF19EA3F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C07915-9DE9-2768-3E28-BCFE18AE4A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BBBC5-BF2E-3CF7-ECFE-EEF7D4BAC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989662-250D-0F48-F590-9D8663C6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9767CD-57F8-56A6-B065-74B6314E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88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0CB93-2CCC-7BC6-B96C-1A73C5EE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A22CE1-FD20-4DEB-F04B-C78DC565E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24824C-1673-16E0-DD95-79C9D2EA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08B5C1-2CDD-6663-C204-50FFF501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0144FE-B50D-54E5-2851-1C523EF2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85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4598E8-8182-5CB5-C83A-0F709F40D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FD9D80-8BBF-D3A9-2149-0F085A3AD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6B55A6-46D0-629B-91A7-B5F014F0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E311B5-3ABE-A0CC-3B91-6F937529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A9C7A4-640A-1F05-2E60-9B091DDA5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B8047-9A75-8CE9-6233-5928684C1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7736DA-60C3-A83D-2E29-6B382799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52511B-3DE3-DED6-29D5-229D77B85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A96A39-B1B8-3A6A-56F7-97A7CC51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B65191-CBF0-FD99-F2C0-E237B0EA8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4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058A2-5329-9DC3-EAF9-5A781B4E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EE7789-00EC-F743-5392-74D61F6E0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B4D8C1-643D-F487-921A-5700E2F9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244920-7F07-E6AD-3644-4841EE16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8104EA-9F07-D3E7-2499-10F7C220B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9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D91CE-6444-C835-D602-01F560DC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F0874D-AD81-670F-E007-0FF0BAE64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A89305-ED42-9FB4-113C-5B808F409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27D5B1-0E91-442A-9B07-3BDA9941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CB28DE-D20A-93FD-23FE-8F22ECE1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9ADAFE-FED6-43AB-717A-51DC801D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91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FE33F-9655-DDA8-7B4C-E31A3C1F4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6B77C8-07FD-0BD3-7994-82F9473C1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8F446F-DE99-21D9-BDCE-D261CEEBE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E04409-C2DA-0A98-A715-7727E4B03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F281B03-B2D4-E69F-4C05-2973D9A37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226853-B740-3DB6-CDAB-FAC089C8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478C2F-48B8-5E49-AA8C-66E84D5E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99137B-C04C-7846-4557-0A11F87D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09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8C5BE-79DB-D0B6-B14C-F255CE641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9BD67E-123A-7D7D-B7BE-4A4ACF5F5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FF6995-A3AF-2F36-D932-778E815D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9E3202C-BE87-1D60-87E7-53385140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24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A6991D-F9A3-4085-FB1B-9B05B480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01874B-3C10-D3BB-ED53-E547D7CDB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B222B5-945B-D503-B9A1-EC6C2E5F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8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E57AC-EBCC-2376-C407-030A2EB5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645D41-1AD6-30E2-3740-099FD964A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FC195C-DEDE-BE81-B2B9-8D03E8D08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CEA529-CDD7-43A7-5897-DDC425AE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ECE830-9907-230D-3F91-1F3B5B65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3E4DCC-6868-F8EB-779E-DC6B1CCE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01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0725A-2F57-EED7-C78D-E8C9BA00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F328FC-F051-7C82-7FF7-C7C88B680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E1E273-8FF0-9AF4-2382-5BDB97A81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651515-EAEC-9DAA-8826-D4F83F2F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639ACA-9F11-B6BA-C8EC-5161AF16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DE2C94-E9BF-591C-30DF-DB0042D1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1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7CF320-BD1B-53ED-0385-7BD3791E4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0B8AA0-C854-03CB-0E87-A3B1A7E4D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400012-FA81-E994-199A-F13E01B90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A6C33-C01B-400E-A729-7ADE8A70C519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908758-3002-980C-1825-A361101DA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142A05-E2CA-B0BE-97ED-797ED36C2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3AD1CC-89B5-4614-8947-47A581BD7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7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5FF9E-C678-F1AF-E2C1-743B45525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093713"/>
          </a:xfrm>
        </p:spPr>
        <p:txBody>
          <a:bodyPr>
            <a:noAutofit/>
          </a:bodyPr>
          <a:lstStyle/>
          <a:p>
            <a:r>
              <a:rPr lang="fr-FR" sz="2000" b="1" dirty="0"/>
              <a:t>Travaux de renforcement du réseau d’éclairage public au village de Bournazaud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A5D4DC-E5DC-C74F-A6CC-799A0E1B9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3807"/>
            <a:ext cx="10309412" cy="3679115"/>
          </a:xfrm>
        </p:spPr>
        <p:txBody>
          <a:bodyPr>
            <a:normAutofit/>
          </a:bodyPr>
          <a:lstStyle/>
          <a:p>
            <a:r>
              <a:rPr lang="fr-FR" sz="1800" dirty="0"/>
              <a:t>Achevés fin 2024, les travaux de renforcement du réseau d’éclairage public au village de Bournazaud ont été réalisés par la société </a:t>
            </a:r>
            <a:r>
              <a:rPr lang="fr-FR" sz="1800" dirty="0" err="1"/>
              <a:t>Batifoix</a:t>
            </a:r>
            <a:r>
              <a:rPr lang="fr-FR" sz="1800" dirty="0"/>
              <a:t>, sous la maîtrise d’ouvrage du Syndicat Energie Haute-Vienne.</a:t>
            </a:r>
          </a:p>
          <a:p>
            <a:r>
              <a:rPr lang="fr-FR" sz="1800" dirty="0"/>
              <a:t>Coût des travaux: 6216,72 €H.T</a:t>
            </a:r>
          </a:p>
          <a:p>
            <a:endParaRPr lang="fr-FR" sz="1800" dirty="0"/>
          </a:p>
          <a:p>
            <a:r>
              <a:rPr lang="fr-FR" sz="1800" dirty="0"/>
              <a:t>Opération cofinancée par:</a:t>
            </a:r>
          </a:p>
          <a:p>
            <a:endParaRPr lang="fr-FR" sz="1800" dirty="0"/>
          </a:p>
          <a:p>
            <a:r>
              <a:rPr lang="fr-FR" sz="1800" dirty="0">
                <a:latin typeface="Aharoni" panose="02010803020104030203" pitchFamily="2" charset="-79"/>
                <a:cs typeface="Aharoni" panose="02010803020104030203" pitchFamily="2" charset="-79"/>
              </a:rPr>
              <a:t>•</a:t>
            </a:r>
            <a:r>
              <a:rPr lang="fr-FR" sz="1800" dirty="0"/>
              <a:t> le Département  : 2486,69 €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1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917D42B-0E24-2ED9-920F-17B15CB3D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72" y="4507454"/>
            <a:ext cx="1726244" cy="10542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ADE172B-B260-0604-A185-20012D03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08" y="131762"/>
            <a:ext cx="1905000" cy="990600"/>
          </a:xfrm>
          <a:prstGeom prst="rect">
            <a:avLst/>
          </a:prstGeom>
        </p:spPr>
      </p:pic>
      <p:pic>
        <p:nvPicPr>
          <p:cNvPr id="9" name="Image 8" descr="Une image contenant cercle, Graphique, Caractère coloré, violette&#10;&#10;Le contenu généré par l’IA peut être incorrect.">
            <a:extLst>
              <a:ext uri="{FF2B5EF4-FFF2-40B4-BE49-F238E27FC236}">
                <a16:creationId xmlns:a16="http://schemas.microsoft.com/office/drawing/2014/main" id="{56B060D8-D2E7-A316-F24F-D6C075D76C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9186">
            <a:off x="10406655" y="444630"/>
            <a:ext cx="1211604" cy="115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35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63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Aptos</vt:lpstr>
      <vt:lpstr>Aptos Display</vt:lpstr>
      <vt:lpstr>Arial</vt:lpstr>
      <vt:lpstr>Thème Office</vt:lpstr>
      <vt:lpstr>Travaux de renforcement du réseau d’éclairage public au village de Bournazaud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mstpsa mstpsa</dc:creator>
  <cp:lastModifiedBy>mstpsa mstpsa</cp:lastModifiedBy>
  <cp:revision>1</cp:revision>
  <dcterms:created xsi:type="dcterms:W3CDTF">2025-07-02T06:15:31Z</dcterms:created>
  <dcterms:modified xsi:type="dcterms:W3CDTF">2025-07-02T08:49:01Z</dcterms:modified>
</cp:coreProperties>
</file>